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03" r:id="rId33"/>
    <p:sldId id="319" r:id="rId34"/>
    <p:sldId id="304" r:id="rId35"/>
    <p:sldId id="284" r:id="rId36"/>
    <p:sldId id="32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10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(2024-08-02),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Listen and observe with intent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</a:t>
            </a:r>
            <a:r>
              <a:rPr lang="en-US" i="1"/>
              <a:t>testing role…</a:t>
            </a:r>
            <a:r>
              <a:rPr lang="en-US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4311</TotalTime>
  <Words>1329</Words>
  <Application>Microsoft Macintosh PowerPoint</Application>
  <PresentationFormat>Widescreen</PresentationFormat>
  <Paragraphs>201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291</cp:revision>
  <dcterms:created xsi:type="dcterms:W3CDTF">2022-06-17T15:35:12Z</dcterms:created>
  <dcterms:modified xsi:type="dcterms:W3CDTF">2024-08-02T00:27:28Z</dcterms:modified>
  <cp:category/>
</cp:coreProperties>
</file>